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49" r:id="rId3"/>
    <p:sldId id="311" r:id="rId4"/>
    <p:sldId id="312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9" r:id="rId16"/>
    <p:sldId id="342" r:id="rId17"/>
    <p:sldId id="328" r:id="rId18"/>
    <p:sldId id="339" r:id="rId19"/>
    <p:sldId id="267" r:id="rId20"/>
    <p:sldId id="350" r:id="rId21"/>
    <p:sldId id="292" r:id="rId22"/>
    <p:sldId id="341" r:id="rId23"/>
    <p:sldId id="346" r:id="rId24"/>
    <p:sldId id="295" r:id="rId25"/>
    <p:sldId id="34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8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23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1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44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8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58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4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C2B26-64AE-4916-A8AC-11FE9150FA60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DA1B-B307-424E-B42D-524FEB539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0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38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988"/>
            <a:ext cx="9144000" cy="58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58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2"/>
            <a:ext cx="381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985662"/>
            <a:ext cx="4854383" cy="488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8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32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412674" cy="36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72" y="3573016"/>
            <a:ext cx="48768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96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07"/>
            <a:ext cx="9175493" cy="64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6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04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9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1402"/>
            <a:ext cx="3712468" cy="24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3189734" cy="23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3233"/>
            <a:ext cx="2863205" cy="381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04" y="122668"/>
            <a:ext cx="4170040" cy="279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4" y="122667"/>
            <a:ext cx="3654087" cy="274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8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954"/>
            <a:ext cx="9144000" cy="583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1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6"/>
            <a:ext cx="9144000" cy="60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99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76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0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" y="36393"/>
            <a:ext cx="61722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61" y="3425825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28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2056" cy="266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2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8" y="2348880"/>
            <a:ext cx="50042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90080"/>
            <a:ext cx="3851920" cy="289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21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48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5138165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2609" cy="31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0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" y="188640"/>
            <a:ext cx="9141738" cy="64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517"/>
            <a:ext cx="8208912" cy="681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47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68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42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37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37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9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56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82" y="0"/>
            <a:ext cx="4449866" cy="333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03" y="330368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341297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98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31</cp:revision>
  <dcterms:created xsi:type="dcterms:W3CDTF">2014-05-05T18:32:48Z</dcterms:created>
  <dcterms:modified xsi:type="dcterms:W3CDTF">2014-05-20T09:45:12Z</dcterms:modified>
</cp:coreProperties>
</file>